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29" autoAdjust="0"/>
  </p:normalViewPr>
  <p:slideViewPr>
    <p:cSldViewPr>
      <p:cViewPr>
        <p:scale>
          <a:sx n="58" d="100"/>
          <a:sy n="58" d="100"/>
        </p:scale>
        <p:origin x="152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890C9-32CD-40DE-AABF-A3B9C577DBE8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4ADC2-7BE2-4E51-9446-6F2A45294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Texture mean on the right</a:t>
            </a:r>
          </a:p>
          <a:p>
            <a:r>
              <a:rPr lang="en-US" dirty="0"/>
              <a:t>Deep learning </a:t>
            </a:r>
            <a:r>
              <a:rPr lang="en-US" dirty="0" err="1"/>
              <a:t>keras</a:t>
            </a:r>
            <a:r>
              <a:rPr lang="en-US" dirty="0"/>
              <a:t> model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86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4ADC2-7BE2-4E51-9446-6F2A45294F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0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0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2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14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85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0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51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89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08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1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7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6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61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2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9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8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6EC54EE-5080-436C-AB62-6224BAF8990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D5F14A-9436-434A-9950-3549A483D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52058"/>
            <a:ext cx="6096000" cy="1905000"/>
          </a:xfrm>
        </p:spPr>
        <p:txBody>
          <a:bodyPr/>
          <a:lstStyle/>
          <a:p>
            <a:pPr algn="ctr"/>
            <a:r>
              <a:rPr lang="en-US" dirty="0"/>
              <a:t>Traffic impact from us car accidents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514600"/>
            <a:ext cx="8062912" cy="17526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By Zack </a:t>
            </a:r>
            <a:r>
              <a:rPr lang="en-US" sz="3200" dirty="0" err="1"/>
              <a:t>DeNoto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495550" y="6427442"/>
            <a:ext cx="43624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https://townsquare.media/site/669/files/2020/08/D6-C011.jpeg?w=980&amp;q=75</a:t>
            </a:r>
          </a:p>
        </p:txBody>
      </p:sp>
      <p:pic>
        <p:nvPicPr>
          <p:cNvPr id="7" name="Picture 6" descr="A high angle view of traffic on a highway&#10;&#10;Description automatically generated with low confidence">
            <a:extLst>
              <a:ext uri="{FF2B5EF4-FFF2-40B4-BE49-F238E27FC236}">
                <a16:creationId xmlns:a16="http://schemas.microsoft.com/office/drawing/2014/main" id="{95EC7480-F0B3-4C25-8DCC-13ACEEAA4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60399"/>
            <a:ext cx="4724400" cy="314799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287915-27E6-4DEB-AB00-D1982DDA46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2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2"/>
    </mc:Choice>
    <mc:Fallback>
      <p:transition spd="slow" advTm="8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0"/>
            <a:ext cx="7772400" cy="1456267"/>
          </a:xfrm>
        </p:spPr>
        <p:txBody>
          <a:bodyPr>
            <a:normAutofit/>
          </a:bodyPr>
          <a:lstStyle/>
          <a:p>
            <a:r>
              <a:rPr lang="en-US" sz="3600" b="1" dirty="0"/>
              <a:t>Intro/Hypothesis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 car accidents and Traffic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Biggest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Can we predict traffic severity?</a:t>
            </a:r>
          </a:p>
          <a:p>
            <a:endParaRPr lang="en-US" dirty="0"/>
          </a:p>
        </p:txBody>
      </p:sp>
      <p:pic>
        <p:nvPicPr>
          <p:cNvPr id="5" name="Picture 4" descr="A picture containing outdoor, transport&#10;&#10;Description automatically generated">
            <a:extLst>
              <a:ext uri="{FF2B5EF4-FFF2-40B4-BE49-F238E27FC236}">
                <a16:creationId xmlns:a16="http://schemas.microsoft.com/office/drawing/2014/main" id="{D5716BC9-21E0-40CC-B072-C9347CAFD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1319213"/>
            <a:ext cx="4599213" cy="2414587"/>
          </a:xfrm>
          <a:prstGeom prst="rect">
            <a:avLst/>
          </a:prstGeom>
        </p:spPr>
      </p:pic>
      <p:pic>
        <p:nvPicPr>
          <p:cNvPr id="8" name="Picture 7" descr="A picture containing text, car, indoor, colorful&#10;&#10;Description automatically generated">
            <a:extLst>
              <a:ext uri="{FF2B5EF4-FFF2-40B4-BE49-F238E27FC236}">
                <a16:creationId xmlns:a16="http://schemas.microsoft.com/office/drawing/2014/main" id="{C812E9DC-59B5-49DF-A969-1F51F896E7B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0"/>
          <a:stretch/>
        </p:blipFill>
        <p:spPr>
          <a:xfrm>
            <a:off x="4720243" y="4519613"/>
            <a:ext cx="4250944" cy="195738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C28789-E344-436C-84C0-6A1B7BCD4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11"/>
    </mc:Choice>
    <mc:Fallback>
      <p:transition spd="slow" advTm="9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0133"/>
            <a:ext cx="7772400" cy="1456267"/>
          </a:xfrm>
        </p:spPr>
        <p:txBody>
          <a:bodyPr>
            <a:normAutofit/>
          </a:bodyPr>
          <a:lstStyle/>
          <a:p>
            <a:r>
              <a:rPr lang="en-US" sz="3600" b="1" dirty="0"/>
              <a:t>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48" y="1676400"/>
            <a:ext cx="8229600" cy="4572000"/>
          </a:xfrm>
        </p:spPr>
        <p:txBody>
          <a:bodyPr/>
          <a:lstStyle/>
          <a:p>
            <a:r>
              <a:rPr lang="en-US" sz="2400" dirty="0"/>
              <a:t>Dataset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Steps needing to be done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Challenges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8E46E-9EA3-4266-BFF2-594664BD2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575" y="58639"/>
            <a:ext cx="4841167" cy="4398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3FC5C3-1C75-4506-BC1D-407B183E5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999" y="4456823"/>
            <a:ext cx="4111577" cy="254945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4BD92D-2B31-4F48-88C4-4D94C72DD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903"/>
    </mc:Choice>
    <mc:Fallback>
      <p:transition spd="slow" advTm="173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456267"/>
          </a:xfrm>
        </p:spPr>
        <p:txBody>
          <a:bodyPr>
            <a:normAutofit/>
          </a:bodyPr>
          <a:lstStyle/>
          <a:p>
            <a:r>
              <a:rPr lang="en-US" sz="3600" b="1" dirty="0"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8153400" cy="5226124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Lazy Predict</a:t>
            </a:r>
          </a:p>
          <a:p>
            <a:endParaRPr lang="en-US" sz="2600" dirty="0"/>
          </a:p>
          <a:p>
            <a:r>
              <a:rPr lang="en-US" sz="2600" dirty="0"/>
              <a:t>Logistic Regression</a:t>
            </a:r>
          </a:p>
          <a:p>
            <a:endParaRPr lang="en-US" sz="2600" dirty="0"/>
          </a:p>
          <a:p>
            <a:r>
              <a:rPr lang="en-US" sz="2600" dirty="0"/>
              <a:t>K-Nearest Neighbor</a:t>
            </a:r>
          </a:p>
          <a:p>
            <a:endParaRPr lang="en-US" sz="2600" dirty="0"/>
          </a:p>
          <a:p>
            <a:r>
              <a:rPr lang="en-US" sz="2600" dirty="0"/>
              <a:t>Random Forest</a:t>
            </a:r>
          </a:p>
          <a:p>
            <a:endParaRPr lang="en-US" sz="2600" dirty="0"/>
          </a:p>
          <a:p>
            <a:r>
              <a:rPr lang="en-US" sz="2600" dirty="0"/>
              <a:t>Stochastic Gradient Descent </a:t>
            </a:r>
          </a:p>
          <a:p>
            <a:endParaRPr lang="en-US" sz="2600" dirty="0"/>
          </a:p>
          <a:p>
            <a:r>
              <a:rPr lang="en-US" sz="2600" dirty="0" err="1"/>
              <a:t>XGBoost</a:t>
            </a:r>
            <a:endParaRPr lang="en-US" sz="2600" dirty="0"/>
          </a:p>
          <a:p>
            <a:endParaRPr lang="en-US" sz="1600" dirty="0"/>
          </a:p>
          <a:p>
            <a:endParaRPr lang="en-US" sz="1600" dirty="0"/>
          </a:p>
          <a:p>
            <a:pPr marL="64008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1375A-975E-428A-8F89-164D5D78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35" y="533400"/>
            <a:ext cx="4511040" cy="5638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0B5F3F-2CEE-49F6-AE58-ACD76DF5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3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39"/>
    </mc:Choice>
    <mc:Fallback>
      <p:transition spd="slow" advTm="60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1456267"/>
          </a:xfrm>
        </p:spPr>
        <p:txBody>
          <a:bodyPr>
            <a:normAutofit/>
          </a:bodyPr>
          <a:lstStyle/>
          <a:p>
            <a:r>
              <a:rPr lang="en-US" sz="3600" b="1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5EA64-D50C-4261-913B-23D43CF36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64052-5C9D-4AD2-9A42-7C95B683A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1" y="1684867"/>
            <a:ext cx="3880269" cy="5000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32EA4-BF7F-4E19-9E84-51C37CFF0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151" y="209550"/>
            <a:ext cx="3880269" cy="502575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4AD974-3AD2-40ED-91F9-71D1E8DCA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5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79"/>
    </mc:Choice>
    <mc:Fallback>
      <p:transition spd="slow" advTm="3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665"/>
            <a:ext cx="7772400" cy="1456267"/>
          </a:xfrm>
        </p:spPr>
        <p:txBody>
          <a:bodyPr>
            <a:normAutofit/>
          </a:bodyPr>
          <a:lstStyle/>
          <a:p>
            <a:r>
              <a:rPr lang="en-US" sz="3600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Accuracy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Correlation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62778-E791-4BFF-B9F2-87323DEBF1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18"/>
          <a:stretch/>
        </p:blipFill>
        <p:spPr>
          <a:xfrm>
            <a:off x="4343400" y="25117"/>
            <a:ext cx="3505200" cy="3146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480389-585F-4299-92A9-537EEA0E2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190" y="3528487"/>
            <a:ext cx="3152775" cy="260032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488639D-772F-474A-AB60-7D7188F325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9" b="3839"/>
          <a:stretch/>
        </p:blipFill>
        <p:spPr>
          <a:xfrm>
            <a:off x="2286001" y="3196579"/>
            <a:ext cx="3152776" cy="350902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9166861-DCC6-485D-9847-2185F7332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404"/>
    </mc:Choice>
    <mc:Fallback>
      <p:transition spd="slow" advTm="231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6783"/>
            <a:ext cx="7772400" cy="1456267"/>
          </a:xfrm>
        </p:spPr>
        <p:txBody>
          <a:bodyPr>
            <a:normAutofit/>
          </a:bodyPr>
          <a:lstStyle/>
          <a:p>
            <a:r>
              <a:rPr lang="en-US" sz="36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8839200" cy="4572000"/>
          </a:xfrm>
        </p:spPr>
        <p:txBody>
          <a:bodyPr/>
          <a:lstStyle/>
          <a:p>
            <a:r>
              <a:rPr lang="en-US" sz="2400" dirty="0"/>
              <a:t>How can this analysis be improved?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US traffic and Covid-19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4008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D94A9-D75D-4852-8636-27F97623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93291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driving a car&#10;&#10;Description automatically generated with medium confidence">
            <a:extLst>
              <a:ext uri="{FF2B5EF4-FFF2-40B4-BE49-F238E27FC236}">
                <a16:creationId xmlns:a16="http://schemas.microsoft.com/office/drawing/2014/main" id="{1AE9A8A4-AD54-4F23-B090-21FD2CF1D8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783428"/>
            <a:ext cx="3932918" cy="294968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A5CAAE-12AA-4DBE-B3DC-2F369B0FB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2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31"/>
    </mc:Choice>
    <mc:Fallback>
      <p:transition spd="slow" advTm="97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16762</TotalTime>
  <Words>102</Words>
  <Application>Microsoft Office PowerPoint</Application>
  <PresentationFormat>On-screen Show (4:3)</PresentationFormat>
  <Paragraphs>54</Paragraphs>
  <Slides>7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Traffic impact from us car accidents</vt:lpstr>
      <vt:lpstr>Intro/Hypothesis</vt:lpstr>
      <vt:lpstr>EDA</vt:lpstr>
      <vt:lpstr>Modeling</vt:lpstr>
      <vt:lpstr>Modeling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Used Car Prices</dc:title>
  <dc:creator>Zack</dc:creator>
  <cp:lastModifiedBy>Katie Baum</cp:lastModifiedBy>
  <cp:revision>41</cp:revision>
  <dcterms:created xsi:type="dcterms:W3CDTF">2021-04-06T00:13:18Z</dcterms:created>
  <dcterms:modified xsi:type="dcterms:W3CDTF">2021-06-03T02:00:00Z</dcterms:modified>
</cp:coreProperties>
</file>